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8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75" r:id="rId11"/>
    <p:sldId id="276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F1668FC-D137-494C-8112-B38B17794885}" type="datetimeFigureOut">
              <a:rPr lang="en-IN" smtClean="0"/>
              <a:pPr/>
              <a:t>04-04-2016</a:t>
            </a:fld>
            <a:endParaRPr lang="en-IN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IN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7D05F16-C47A-48CF-93A0-C708FBBFF11F}" type="slidenum">
              <a:rPr lang="en-IN" smtClean="0"/>
              <a:pPr/>
              <a:t>‹#›</a:t>
            </a:fld>
            <a:endParaRPr lang="en-IN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2413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COME BE A PART OF THE JOURNEY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1219200"/>
            <a:ext cx="7560840" cy="4846320"/>
          </a:xfrm>
        </p:spPr>
        <p:txBody>
          <a:bodyPr>
            <a:normAutofit/>
          </a:bodyPr>
          <a:lstStyle/>
          <a:p>
            <a:r>
              <a:rPr lang="en-IN" sz="2000" dirty="0" smtClean="0"/>
              <a:t>You can donate at any our centres by just making a call to </a:t>
            </a:r>
            <a:r>
              <a:rPr lang="en-IN" sz="2000" dirty="0" err="1" smtClean="0"/>
              <a:t>Sankalp</a:t>
            </a:r>
            <a:r>
              <a:rPr lang="en-IN" sz="2000" dirty="0" smtClean="0"/>
              <a:t>-A Pledge to Change volunteers.</a:t>
            </a:r>
          </a:p>
          <a:p>
            <a:r>
              <a:rPr lang="en-IN" sz="2000" dirty="0" smtClean="0"/>
              <a:t>All our centres </a:t>
            </a:r>
            <a:r>
              <a:rPr lang="en-IN" sz="2000" dirty="0" smtClean="0"/>
              <a:t>run </a:t>
            </a:r>
            <a:r>
              <a:rPr lang="en-IN" sz="2000" dirty="0" smtClean="0"/>
              <a:t>6 days a week </a:t>
            </a:r>
          </a:p>
          <a:p>
            <a:r>
              <a:rPr lang="en-IN" sz="2000" dirty="0" smtClean="0"/>
              <a:t>You may donate books from</a:t>
            </a:r>
          </a:p>
          <a:p>
            <a:pPr lvl="1"/>
            <a:r>
              <a:rPr lang="en-IN" sz="1700" dirty="0" smtClean="0"/>
              <a:t>Class 1-8- Course Text Books (Any Board)</a:t>
            </a:r>
          </a:p>
          <a:p>
            <a:pPr lvl="1"/>
            <a:r>
              <a:rPr lang="en-IN" sz="1700" dirty="0" smtClean="0"/>
              <a:t>Story Books</a:t>
            </a:r>
          </a:p>
          <a:p>
            <a:pPr lvl="1"/>
            <a:r>
              <a:rPr lang="en-IN" sz="1700" dirty="0" smtClean="0"/>
              <a:t>Unused stationery</a:t>
            </a:r>
          </a:p>
          <a:p>
            <a:pPr lvl="1"/>
            <a:r>
              <a:rPr lang="en-IN" sz="1700" dirty="0" smtClean="0"/>
              <a:t>Any other items like bag, toys, uniforms etc.</a:t>
            </a:r>
          </a:p>
          <a:p>
            <a:r>
              <a:rPr lang="en-IN" sz="2000" dirty="0" smtClean="0"/>
              <a:t>Relevant Contact Nos. Are</a:t>
            </a:r>
          </a:p>
          <a:p>
            <a:pPr lvl="1"/>
            <a:r>
              <a:rPr lang="en-IN" sz="1700" dirty="0" err="1" smtClean="0"/>
              <a:t>Subodh</a:t>
            </a:r>
            <a:r>
              <a:rPr lang="en-IN" sz="1700" dirty="0" smtClean="0"/>
              <a:t> Kumar Das-9798756336</a:t>
            </a:r>
          </a:p>
          <a:p>
            <a:pPr lvl="1"/>
            <a:r>
              <a:rPr lang="en-IN" sz="1700" dirty="0" err="1" smtClean="0"/>
              <a:t>Mayank</a:t>
            </a:r>
            <a:r>
              <a:rPr lang="en-IN" sz="1700" dirty="0" smtClean="0"/>
              <a:t> </a:t>
            </a:r>
            <a:r>
              <a:rPr lang="en-IN" sz="1700" dirty="0" err="1" smtClean="0"/>
              <a:t>Aggarwal</a:t>
            </a:r>
            <a:r>
              <a:rPr lang="en-IN" sz="1700" dirty="0" smtClean="0"/>
              <a:t>  -9031975746</a:t>
            </a:r>
          </a:p>
          <a:p>
            <a:pPr lvl="1"/>
            <a:r>
              <a:rPr lang="en-IN" sz="1700" dirty="0" smtClean="0"/>
              <a:t>Suresh </a:t>
            </a:r>
            <a:r>
              <a:rPr lang="en-IN" sz="1700" dirty="0" err="1" smtClean="0"/>
              <a:t>Pareek</a:t>
            </a:r>
            <a:r>
              <a:rPr lang="en-IN" sz="1700" dirty="0" smtClean="0"/>
              <a:t>       -7209632032</a:t>
            </a:r>
          </a:p>
          <a:p>
            <a:pPr lvl="1"/>
            <a:r>
              <a:rPr lang="en-IN" sz="1700" dirty="0" err="1" smtClean="0"/>
              <a:t>Vikas</a:t>
            </a:r>
            <a:r>
              <a:rPr lang="en-IN" sz="1700" dirty="0" smtClean="0"/>
              <a:t> Dixit            -9472706225</a:t>
            </a:r>
          </a:p>
          <a:p>
            <a:endParaRPr lang="en-IN" sz="2000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en-IN" sz="3200" dirty="0" smtClean="0">
                <a:solidFill>
                  <a:schemeClr val="tx1"/>
                </a:solidFill>
              </a:rPr>
              <a:t>ACCOUNT DETAILS FOR SUPPORT</a:t>
            </a:r>
            <a:endParaRPr lang="en-IN" sz="320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51720" y="1676400"/>
            <a:ext cx="5873080" cy="2971800"/>
          </a:xfrm>
        </p:spPr>
        <p:txBody>
          <a:bodyPr>
            <a:normAutofit fontScale="77500" lnSpcReduction="20000"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Account Details</a:t>
            </a:r>
          </a:p>
          <a:p>
            <a:pPr lvl="1">
              <a:buNone/>
            </a:pPr>
            <a:r>
              <a:rPr lang="en-IN" sz="1800" dirty="0" smtClean="0"/>
              <a:t>You can transfer funds online into our account:-</a:t>
            </a:r>
          </a:p>
          <a:p>
            <a:pPr lvl="1">
              <a:buNone/>
            </a:pPr>
            <a:r>
              <a:rPr lang="en-IN" sz="1800" dirty="0" smtClean="0"/>
              <a:t>“SANKALP” A/C No.-31114719936</a:t>
            </a:r>
          </a:p>
          <a:p>
            <a:pPr lvl="1">
              <a:buNone/>
            </a:pPr>
            <a:r>
              <a:rPr lang="en-IN" sz="1800" dirty="0" smtClean="0"/>
              <a:t>CIF No: 85757412911</a:t>
            </a:r>
          </a:p>
          <a:p>
            <a:pPr lvl="1">
              <a:buNone/>
            </a:pPr>
            <a:r>
              <a:rPr lang="en-IN" sz="1800" dirty="0" smtClean="0"/>
              <a:t>IFSC Code: SBIN0001882</a:t>
            </a:r>
          </a:p>
          <a:p>
            <a:pPr lvl="1">
              <a:buNone/>
            </a:pPr>
            <a:r>
              <a:rPr lang="en-IN" sz="1800" dirty="0" smtClean="0"/>
              <a:t>MICR Code: 831002004</a:t>
            </a:r>
          </a:p>
          <a:p>
            <a:pPr lvl="1">
              <a:buNone/>
            </a:pPr>
            <a:r>
              <a:rPr lang="en-IN" sz="1800" dirty="0" smtClean="0"/>
              <a:t>Branch code: (1882)</a:t>
            </a:r>
          </a:p>
          <a:p>
            <a:pPr lvl="1">
              <a:buNone/>
            </a:pPr>
            <a:r>
              <a:rPr lang="en-IN" sz="1800" dirty="0" smtClean="0"/>
              <a:t>Branch: SBI- RIT JAMSHEDPUR</a:t>
            </a:r>
          </a:p>
          <a:p>
            <a:pPr lvl="1">
              <a:buNone/>
            </a:pPr>
            <a:endParaRPr lang="en-IN" sz="1800" dirty="0" smtClean="0"/>
          </a:p>
          <a:p>
            <a:pPr lvl="2">
              <a:buNone/>
            </a:pPr>
            <a:r>
              <a:rPr lang="en-IN" sz="1500" dirty="0" smtClean="0"/>
              <a:t>You may also visit our website and pay through online link available over it.</a:t>
            </a:r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 smtClean="0"/>
          </a:p>
          <a:p>
            <a:pPr lvl="2">
              <a:buNone/>
            </a:pPr>
            <a:endParaRPr lang="en-IN" sz="1500" dirty="0" smtClean="0"/>
          </a:p>
          <a:p>
            <a:pPr lvl="1">
              <a:buNone/>
            </a:pPr>
            <a:endParaRPr lang="en-IN" sz="1800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>
                <a:solidFill>
                  <a:srgbClr val="FF0000"/>
                </a:solidFill>
              </a:rPr>
              <a:t>“</a:t>
            </a:r>
            <a:r>
              <a:rPr lang="en-IN" sz="4000" dirty="0" smtClean="0">
                <a:solidFill>
                  <a:srgbClr val="FF0000"/>
                </a:solidFill>
              </a:rPr>
              <a:t>You have not lived today until you have done something for someone who can never repay you.”</a:t>
            </a:r>
            <a:r>
              <a:rPr lang="en-IN" sz="4000" dirty="0" smtClean="0"/>
              <a:t> </a:t>
            </a:r>
            <a:endParaRPr lang="en-IN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76600"/>
            <a:ext cx="8229600" cy="2667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endParaRPr lang="en-IN" dirty="0" smtClean="0"/>
          </a:p>
          <a:p>
            <a:pPr algn="ctr">
              <a:buNone/>
            </a:pPr>
            <a:r>
              <a:rPr lang="en-IN" sz="2400" dirty="0" smtClean="0">
                <a:solidFill>
                  <a:srgbClr val="FF0000"/>
                </a:solidFill>
              </a:rPr>
              <a:t>www.sankalpnitjamshedpur.org</a:t>
            </a:r>
          </a:p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922114"/>
          </a:xfrm>
        </p:spPr>
        <p:txBody>
          <a:bodyPr/>
          <a:lstStyle/>
          <a:p>
            <a:r>
              <a:rPr lang="en-IN" dirty="0" smtClean="0"/>
              <a:t>     On your mark, get set , go !!!</a:t>
            </a:r>
            <a:endParaRPr lang="en-IN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96752"/>
            <a:ext cx="6984776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IN" sz="3200" dirty="0" smtClean="0"/>
              <a:t>REACHING OUT TO THE NEEDY ONES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Sankalp</a:t>
            </a:r>
            <a:r>
              <a:rPr lang="en-IN" dirty="0" smtClean="0"/>
              <a:t> Team surveyed few areas in </a:t>
            </a:r>
            <a:r>
              <a:rPr lang="en-IN" dirty="0" err="1" smtClean="0"/>
              <a:t>Adityapur</a:t>
            </a:r>
            <a:r>
              <a:rPr lang="en-IN" dirty="0" smtClean="0"/>
              <a:t> </a:t>
            </a:r>
            <a:r>
              <a:rPr lang="en-IN" dirty="0" smtClean="0"/>
              <a:t>, Neat N.I.T. for an awareness session with parents and children </a:t>
            </a:r>
            <a:endParaRPr lang="en-IN" dirty="0" smtClean="0"/>
          </a:p>
          <a:p>
            <a:r>
              <a:rPr lang="en-IN" dirty="0" smtClean="0"/>
              <a:t>Parents were appealed to send their children regularly to centres</a:t>
            </a:r>
            <a:endParaRPr lang="en-IN" dirty="0" smtClean="0"/>
          </a:p>
          <a:p>
            <a:r>
              <a:rPr lang="en-IN" dirty="0" smtClean="0"/>
              <a:t>Door to door campaigning and canvassing helped to reach out to students who had become irregular in attending classes at N.I.T. centre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7704856" cy="6264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746064" cy="850106"/>
          </a:xfrm>
        </p:spPr>
        <p:txBody>
          <a:bodyPr/>
          <a:lstStyle/>
          <a:p>
            <a:pPr algn="ctr"/>
            <a:r>
              <a:rPr lang="en-IN" dirty="0" smtClean="0"/>
              <a:t>ADDRESSING THE PARENTS</a:t>
            </a:r>
            <a:endParaRPr lang="en-I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24744"/>
            <a:ext cx="7560840" cy="53536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498080" cy="1503040"/>
          </a:xfrm>
        </p:spPr>
        <p:txBody>
          <a:bodyPr>
            <a:noAutofit/>
          </a:bodyPr>
          <a:lstStyle/>
          <a:p>
            <a:pPr algn="ctr"/>
            <a:r>
              <a:rPr lang="en-IN" sz="2800" dirty="0" smtClean="0"/>
              <a:t>TO SERVE IS BEAUTIFUL, BUT ONLY IF IT IS DONE WITH JOY, WHOLE HEART AND A FREE MIND</a:t>
            </a:r>
            <a:endParaRPr lang="en-IN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68760"/>
            <a:ext cx="7416824" cy="5328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8308" y="548680"/>
            <a:ext cx="7816180" cy="5904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3456384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130" y="260648"/>
            <a:ext cx="3638486" cy="2808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924" y="3212976"/>
            <a:ext cx="5322412" cy="35370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87624" y="2020193"/>
            <a:ext cx="7344816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i="1" dirty="0" smtClean="0"/>
              <a:t>"Change will not come if we wait for some other person or some other time. We are the ones we've been waiting for. We are the change that we seek.“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246</TotalTime>
  <Words>271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Solstice</vt:lpstr>
      <vt:lpstr>PowerPoint Presentation</vt:lpstr>
      <vt:lpstr>     On your mark, get set , go !!!</vt:lpstr>
      <vt:lpstr>REACHING OUT TO THE NEEDY ONES</vt:lpstr>
      <vt:lpstr>PowerPoint Presentation</vt:lpstr>
      <vt:lpstr>ADDRESSING THE PARENTS</vt:lpstr>
      <vt:lpstr>TO SERVE IS BEAUTIFUL, BUT ONLY IF IT IS DONE WITH JOY, WHOLE HEART AND A FREE MIND</vt:lpstr>
      <vt:lpstr>PowerPoint Presentation</vt:lpstr>
      <vt:lpstr>PowerPoint Presentation</vt:lpstr>
      <vt:lpstr>PowerPoint Presentation</vt:lpstr>
      <vt:lpstr>COME BE A PART OF THE JOURNEY</vt:lpstr>
      <vt:lpstr>ACCOUNT DETAILS FOR SUPPORT</vt:lpstr>
      <vt:lpstr>     “You have not lived today until you have done something for someone who can never repay you.” </vt:lpstr>
    </vt:vector>
  </TitlesOfParts>
  <Company>Tata Steel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BEGINIING-ANOTHER MILESTONE</dc:title>
  <dc:creator>161652</dc:creator>
  <cp:lastModifiedBy>Shivendra Srivastava</cp:lastModifiedBy>
  <cp:revision>66</cp:revision>
  <dcterms:created xsi:type="dcterms:W3CDTF">2015-07-02T11:31:14Z</dcterms:created>
  <dcterms:modified xsi:type="dcterms:W3CDTF">2016-04-04T08:26:25Z</dcterms:modified>
</cp:coreProperties>
</file>